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3" r:id="rId4"/>
    <p:sldId id="264" r:id="rId5"/>
    <p:sldId id="259" r:id="rId6"/>
    <p:sldId id="260" r:id="rId7"/>
    <p:sldId id="261" r:id="rId8"/>
    <p:sldId id="262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81" r:id="rId17"/>
    <p:sldId id="275" r:id="rId18"/>
    <p:sldId id="272" r:id="rId19"/>
    <p:sldId id="276" r:id="rId20"/>
    <p:sldId id="277" r:id="rId21"/>
    <p:sldId id="278" r:id="rId22"/>
    <p:sldId id="279" r:id="rId23"/>
    <p:sldId id="280" r:id="rId24"/>
    <p:sldId id="273" r:id="rId25"/>
    <p:sldId id="287" r:id="rId26"/>
    <p:sldId id="274" r:id="rId27"/>
    <p:sldId id="286" r:id="rId28"/>
    <p:sldId id="282" r:id="rId29"/>
    <p:sldId id="283" r:id="rId30"/>
    <p:sldId id="284" r:id="rId31"/>
    <p:sldId id="285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1480BB2-CE6B-47FA-8590-F41A21262EB6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80E19BD-ABB2-4E51-8690-59266D3652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 smtClean="0"/>
              <a:t>       </a:t>
            </a:r>
            <a:r>
              <a:rPr lang="en-US" dirty="0" smtClean="0">
                <a:solidFill>
                  <a:srgbClr val="C00000"/>
                </a:solidFill>
                <a:latin typeface="Jokerman" pitchFamily="82" charset="0"/>
              </a:rPr>
              <a:t>HUMAN ANATOMY</a:t>
            </a:r>
            <a:endParaRPr lang="en-US" dirty="0">
              <a:solidFill>
                <a:srgbClr val="C00000"/>
              </a:solidFill>
              <a:latin typeface="Jokerman" pitchFamily="82" charset="0"/>
            </a:endParaRPr>
          </a:p>
        </p:txBody>
      </p:sp>
      <p:pic>
        <p:nvPicPr>
          <p:cNvPr id="4" name="Content Placeholder 3" descr="Human anatom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1571612"/>
            <a:ext cx="4643470" cy="471490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ntroduction&#10;to&#10;Anatomy&#10;(a)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7" y="-24"/>
            <a:ext cx="7715301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History&#10; From three hundreds BC and second&#10;century.&#10; Scientist, Doctors and Artist would&#10;experiment and practice on the dead body.&#10; Cadavers were positioned flat on their&#10;backs, thus making it easier to draw and&#10;reference from that position.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3" y="142852"/>
            <a:ext cx="8096303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Definition&#10; It is a Greek word ( Ana-Tome): meaningIt is a Greek word ( Ana-Tome): meaning&#10;cutting up.cutting up.&#10; AnatomyAnatomy – the study of the structure of&#10;body parts and their relationships to one&#10;another.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4" y="-9"/>
            <a:ext cx="8120066" cy="60900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Jokerman" pitchFamily="82" charset="0"/>
              </a:rPr>
              <a:t>ANATOMY (= to cut open)</a:t>
            </a:r>
            <a:endParaRPr lang="en-US" dirty="0">
              <a:solidFill>
                <a:srgbClr val="C00000"/>
              </a:solidFill>
              <a:latin typeface="Jokerm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GROSS ANATOMY</a:t>
            </a:r>
          </a:p>
          <a:p>
            <a:pPr>
              <a:buNone/>
            </a:pPr>
            <a:endParaRPr lang="en-US" sz="2400" b="1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MICROSCOPIC ANATOMY</a:t>
            </a:r>
          </a:p>
          <a:p>
            <a:pPr>
              <a:buNone/>
            </a:pPr>
            <a:endParaRPr lang="en-US" sz="2400" b="1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DEVELOPMEMTAL ANATOMY</a:t>
            </a:r>
          </a:p>
          <a:p>
            <a:pPr>
              <a:buNone/>
            </a:pPr>
            <a:endParaRPr lang="en-US" sz="2400" b="1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COMPARATIVE ANATOMY</a:t>
            </a:r>
          </a:p>
          <a:p>
            <a:pPr>
              <a:buNone/>
            </a:pPr>
            <a:endParaRPr lang="en-US" sz="2400" b="1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SPECIALIZED BRANCHES OF ANATOMY</a:t>
            </a:r>
          </a:p>
          <a:p>
            <a:pPr>
              <a:buNone/>
            </a:pPr>
            <a:endParaRPr lang="en-US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Jokerman" pitchFamily="82" charset="0"/>
              </a:rPr>
              <a:t>ANATOMY</a:t>
            </a:r>
            <a:endParaRPr lang="en-US" dirty="0">
              <a:solidFill>
                <a:srgbClr val="C00000"/>
              </a:solidFill>
              <a:latin typeface="Jokerman" pitchFamily="82" charset="0"/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500174"/>
            <a:ext cx="6400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Jokerman" pitchFamily="82" charset="0"/>
              </a:rPr>
              <a:t>GROSS ANATOMY</a:t>
            </a:r>
            <a:endParaRPr lang="en-US" dirty="0">
              <a:solidFill>
                <a:srgbClr val="C00000"/>
              </a:solidFill>
              <a:latin typeface="Jokerm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b="1" dirty="0" smtClean="0"/>
              <a:t> SURFACE ANATOMY </a:t>
            </a:r>
            <a:r>
              <a:rPr lang="en-US" sz="2800" dirty="0" smtClean="0"/>
              <a:t>(study of internal structures as they relate to the overlying skin)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b="1" dirty="0" smtClean="0"/>
              <a:t>REGIONAL ANATOMY </a:t>
            </a:r>
            <a:r>
              <a:rPr lang="en-US" dirty="0" smtClean="0"/>
              <a:t>(</a:t>
            </a:r>
            <a:r>
              <a:rPr lang="en-US" sz="2800" dirty="0" smtClean="0"/>
              <a:t>superficial and internal features in specific areas of the body )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b="1" dirty="0" smtClean="0"/>
              <a:t>SYSTEM ANATOMY </a:t>
            </a:r>
            <a:r>
              <a:rPr lang="en-US" dirty="0" smtClean="0"/>
              <a:t>(11 organ systems)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57166"/>
            <a:ext cx="7498080" cy="11430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Jokerman" pitchFamily="82" charset="0"/>
              </a:rPr>
              <a:t>11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Jokerman" pitchFamily="82" charset="0"/>
              </a:rPr>
              <a:t>Organ systems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2700" b="1" dirty="0" smtClean="0">
                <a:solidFill>
                  <a:srgbClr val="C00000"/>
                </a:solidFill>
              </a:rPr>
              <a:t>different organs work together to provide specialized functions</a:t>
            </a:r>
            <a:endParaRPr lang="en-US" sz="27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71612"/>
            <a:ext cx="7498080" cy="467678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b="1" dirty="0" smtClean="0"/>
              <a:t>Body Coverings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b="1" dirty="0" smtClean="0"/>
              <a:t>Support &amp; Movement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b="1" dirty="0" smtClean="0"/>
              <a:t>Integration &amp; coordination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b="1" dirty="0" smtClean="0"/>
              <a:t>Transport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b="1" dirty="0" smtClean="0"/>
              <a:t>Absorption / Excretion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b="1" dirty="0" smtClean="0"/>
              <a:t>Reproduction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Jokerman" pitchFamily="82" charset="0"/>
              </a:rPr>
              <a:t>MICROSCOPIC ANATOMY</a:t>
            </a:r>
            <a:endParaRPr lang="en-US" dirty="0">
              <a:solidFill>
                <a:srgbClr val="C00000"/>
              </a:solidFill>
              <a:latin typeface="Jokerm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b="1" dirty="0" smtClean="0"/>
              <a:t>Cytology (</a:t>
            </a:r>
            <a:r>
              <a:rPr lang="en-US" sz="2000" b="1" dirty="0" smtClean="0"/>
              <a:t>study of the cell - mostly EM pictures)</a:t>
            </a:r>
          </a:p>
          <a:p>
            <a:pPr>
              <a:buFont typeface="Wingdings" pitchFamily="2" charset="2"/>
              <a:buChar char="v"/>
            </a:pPr>
            <a:endParaRPr lang="en-US" sz="2000" b="1" dirty="0" smtClean="0"/>
          </a:p>
          <a:p>
            <a:pPr>
              <a:buFont typeface="Wingdings" pitchFamily="2" charset="2"/>
              <a:buChar char="v"/>
            </a:pPr>
            <a:endParaRPr lang="en-US" sz="2000" b="1" dirty="0" smtClean="0"/>
          </a:p>
          <a:p>
            <a:pPr>
              <a:buFont typeface="Wingdings" pitchFamily="2" charset="2"/>
              <a:buChar char="v"/>
            </a:pPr>
            <a:endParaRPr lang="en-US" sz="2000" b="1" dirty="0" smtClean="0"/>
          </a:p>
          <a:p>
            <a:pPr>
              <a:buFont typeface="Wingdings" pitchFamily="2" charset="2"/>
              <a:buChar char="v"/>
            </a:pPr>
            <a:endParaRPr lang="en-US" sz="2000" b="1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HISTOLOGY</a:t>
            </a:r>
            <a:r>
              <a:rPr lang="en-US" sz="2000" b="1" dirty="0" smtClean="0"/>
              <a:t>    (study of the tissues)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4" name="Picture 3" descr="cytology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853" y="2194092"/>
            <a:ext cx="2319345" cy="1234908"/>
          </a:xfrm>
          <a:prstGeom prst="rect">
            <a:avLst/>
          </a:prstGeom>
        </p:spPr>
      </p:pic>
      <p:pic>
        <p:nvPicPr>
          <p:cNvPr id="5" name="Picture 4" descr="histolog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143380"/>
            <a:ext cx="2390400" cy="13573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Jokerman" pitchFamily="82" charset="0"/>
              </a:rPr>
              <a:t>DEVELOPMENTAL ANATOMY</a:t>
            </a:r>
            <a:endParaRPr lang="en-US" sz="3600" dirty="0">
              <a:solidFill>
                <a:srgbClr val="C00000"/>
              </a:solidFill>
              <a:latin typeface="Jokerm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EMBRYOLOGY – study of developmental changes of the body before birth.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human embry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12" y="2560320"/>
            <a:ext cx="3847358" cy="35833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Jokerman" pitchFamily="82" charset="0"/>
              </a:rPr>
              <a:t>Anatomy at Different Scales </a:t>
            </a:r>
            <a:r>
              <a:rPr lang="en-US" sz="3600" b="1" dirty="0" smtClean="0">
                <a:solidFill>
                  <a:srgbClr val="C00000"/>
                </a:solidFill>
                <a:latin typeface="Jokerman" pitchFamily="82" charset="0"/>
              </a:rPr>
              <a:t>(Metric Scale)</a:t>
            </a:r>
            <a:endParaRPr lang="en-US" sz="3600" dirty="0">
              <a:solidFill>
                <a:srgbClr val="C00000"/>
              </a:solidFill>
              <a:latin typeface="Jokerman" pitchFamily="82" charset="0"/>
            </a:endParaRPr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47800"/>
            <a:ext cx="7911508" cy="5316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Jokerman" pitchFamily="82" charset="0"/>
              </a:rPr>
              <a:t>SPECIALIZED BRANCHES OF ANATOMY</a:t>
            </a:r>
            <a:endParaRPr lang="en-US" sz="2800" dirty="0">
              <a:solidFill>
                <a:srgbClr val="C00000"/>
              </a:solidFill>
              <a:latin typeface="Jokerm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PATHOLOGICAL ANATOMY </a:t>
            </a:r>
            <a:r>
              <a:rPr lang="en-US" sz="2400" dirty="0" smtClean="0"/>
              <a:t>–Study of structural changes caused by disease.</a:t>
            </a:r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RADIOGRAPHIC ANATOMY </a:t>
            </a:r>
            <a:r>
              <a:rPr lang="en-US" sz="2400" dirty="0" smtClean="0"/>
              <a:t>– Study of internal structure visualized by X-Ray.</a:t>
            </a:r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MOLECULAR BIOLOGY </a:t>
            </a:r>
            <a:r>
              <a:rPr lang="en-US" sz="2400" dirty="0" smtClean="0"/>
              <a:t>- Study of anatomical structure at a sub-cellular level.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Jokerman" pitchFamily="82" charset="0"/>
              </a:rPr>
              <a:t>Anatomy &amp; the Importance of a Precise</a:t>
            </a:r>
            <a:br>
              <a:rPr lang="en-US" sz="2800" b="1" dirty="0" smtClean="0">
                <a:solidFill>
                  <a:srgbClr val="C00000"/>
                </a:solidFill>
                <a:latin typeface="Jokerman" pitchFamily="82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Jokerman" pitchFamily="82" charset="0"/>
              </a:rPr>
              <a:t>Vocabulary</a:t>
            </a:r>
            <a:endParaRPr lang="en-US" sz="2800" dirty="0">
              <a:solidFill>
                <a:srgbClr val="C00000"/>
              </a:solidFill>
              <a:latin typeface="Jokerman" pitchFamily="82" charset="0"/>
            </a:endParaRPr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85926"/>
            <a:ext cx="4067179" cy="43577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715008" y="1571612"/>
            <a:ext cx="2861411" cy="48936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endParaRPr lang="en-US" sz="2400" b="1" dirty="0" smtClean="0"/>
          </a:p>
          <a:p>
            <a:endParaRPr lang="en-US" sz="2400" b="1" dirty="0"/>
          </a:p>
          <a:p>
            <a:endParaRPr lang="en-US" sz="2400" b="1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Anatomy </a:t>
            </a:r>
            <a:r>
              <a:rPr lang="en-US" sz="2400" b="1" dirty="0"/>
              <a:t>based</a:t>
            </a:r>
          </a:p>
          <a:p>
            <a:r>
              <a:rPr lang="en-US" sz="2400" b="1" dirty="0"/>
              <a:t>mostly on . . . </a:t>
            </a:r>
            <a:r>
              <a:rPr lang="en-US" sz="2400" b="1" dirty="0" smtClean="0"/>
              <a:t>?</a:t>
            </a:r>
          </a:p>
          <a:p>
            <a:endParaRPr lang="en-US" sz="2400" b="1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/>
              <a:t>Also Eponyms (=</a:t>
            </a:r>
          </a:p>
          <a:p>
            <a:r>
              <a:rPr lang="en-US" sz="2400" b="1" dirty="0" smtClean="0"/>
              <a:t>?)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endParaRPr lang="en-US" sz="2400" b="1" dirty="0"/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8143900" cy="1143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Jokerman" pitchFamily="82" charset="0"/>
              </a:rPr>
              <a:t>BASIC ANATOMICAL TERMINOLOGY</a:t>
            </a:r>
            <a:endParaRPr lang="en-US" sz="3200" dirty="0">
              <a:solidFill>
                <a:srgbClr val="C00000"/>
              </a:solidFill>
              <a:latin typeface="Jokerman" pitchFamily="82" charset="0"/>
            </a:endParaRPr>
          </a:p>
        </p:txBody>
      </p:sp>
      <p:pic>
        <p:nvPicPr>
          <p:cNvPr id="4" name="Content Placeholder 3" descr="basic anatomical terminology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447800"/>
            <a:ext cx="7572428" cy="5410200"/>
          </a:xfrm>
          <a:solidFill>
            <a:schemeClr val="accent4">
              <a:lumMod val="20000"/>
              <a:lumOff val="80000"/>
            </a:schemeClr>
          </a:solidFill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Jokerman" pitchFamily="82" charset="0"/>
              </a:rPr>
              <a:t>Superficial Anatomy</a:t>
            </a:r>
            <a:endParaRPr lang="en-US" dirty="0">
              <a:solidFill>
                <a:srgbClr val="C00000"/>
              </a:solidFill>
              <a:latin typeface="Jokerm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b="1" dirty="0" smtClean="0"/>
              <a:t>Generally consider body in Anatomical Position while studied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/>
              <a:t>Two other positions: supine and prone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/>
              <a:t>Anatomical Directions:</a:t>
            </a:r>
          </a:p>
          <a:p>
            <a:pPr>
              <a:buNone/>
            </a:pPr>
            <a:r>
              <a:rPr lang="en-US" b="1" dirty="0" smtClean="0"/>
              <a:t>   Anterior </a:t>
            </a:r>
            <a:r>
              <a:rPr lang="en-US" b="1" dirty="0" err="1" smtClean="0"/>
              <a:t>vs</a:t>
            </a:r>
            <a:r>
              <a:rPr lang="en-US" b="1" dirty="0" smtClean="0"/>
              <a:t> medial vs. superior vs.  . . Etc. . . .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/>
              <a:t>Proximal vs. distal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37890" name="Picture 2" descr="Positions and Directions&#10;Prone&#10; Lying face down&#10; Like a Pro Baseball player sliding into Home.&#10;Supine&#10; Lying face up&#10; Lying on your spine and you can have soup poured into your mouth.&#10;Unilateral&#10; Pertaining to one side of the body&#10;Bilateral&#10; Pertaining to both sides of the body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189" y="714371"/>
            <a:ext cx="6572273" cy="49292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Positions and&#10;Directions&#10;Terms of position and&#10;direction describe the&#10;position of one body part&#10;relative to another.&#10;It usually along one of&#10;the three major body&#10;planes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3" y="-24"/>
            <a:ext cx="8096303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Jokerman" pitchFamily="82" charset="0"/>
              </a:rPr>
              <a:t>Some Anatomical Directions</a:t>
            </a:r>
            <a:endParaRPr lang="en-US" dirty="0">
              <a:solidFill>
                <a:srgbClr val="C00000"/>
              </a:solidFill>
              <a:latin typeface="Jokerm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57298"/>
            <a:ext cx="7498080" cy="526734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Superior and Inferior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Anterior and Posterior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Dorsal and Ventral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Proximal and Distal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Lateral and Medial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32770" name="Picture 2" descr="Positions and Directions&#10;Superior&#10; Refers to a structure being&#10;closer to the head or higher&#10;than another structure in the&#10;body&#10;Inferior&#10; Refers to a structure being&#10;closer to the feet or lower&#10;than another structure in the&#10;body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500042"/>
            <a:ext cx="6786610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33794" name="Picture 2" descr="Positions and Directions&#10;Anterior&#10; Refers to a structure being more&#10;in front than another structure in&#10;the body&#10;Posterior&#10; Refers to a structure being more&#10;in back than another structure in&#10;the body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9752" y="571495"/>
            <a:ext cx="6667524" cy="54292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34818" name="Picture 2" descr="Positions and Directions&#10;Medial&#10; Refers to a structure being&#10;closer to the midline or median&#10;plane of the body than another&#10;structure of the body&#10;Lateral&#10; Refers to a structure being&#10;farther away from the midline&#10;than another structure of the&#10;body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642933"/>
            <a:ext cx="6667524" cy="52863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35842" name="Picture 2" descr="Positions and Directions&#10;Distal&#10;(Reference to the extremities only)&#10; Refers to a structure being&#10;further away from the root of&#10;the limb than another structure&#10;in the limb&#10;Proximal&#10;(Reference to the extremities only)&#10; Refers to a structure being&#10;closer to the root of the limb&#10;than another structure in that&#10;limb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881739"/>
            <a:ext cx="5857916" cy="46444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36866" name="Picture 2" descr="Positions and Directions&#10;Ventral&#10; Towards the front or belly&#10; You Vent out or your nose and mouth.&#10;Dorsal&#10; Towards the back&#10; Like the Dorsal fin of a dolphin.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189" y="714371"/>
            <a:ext cx="6572273" cy="52149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Jokerman" pitchFamily="82" charset="0"/>
              </a:rPr>
              <a:t>Anatomical Regions</a:t>
            </a:r>
            <a:endParaRPr lang="en-US" dirty="0">
              <a:solidFill>
                <a:srgbClr val="C00000"/>
              </a:solidFill>
              <a:latin typeface="Jokerman" pitchFamily="82" charset="0"/>
            </a:endParaRPr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571612"/>
            <a:ext cx="657229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REGIONAL TERMSAxial Region- axis of our body- comprise of three parts:   head, neck and trunkPerpendicular Region- limbs, or appendages- body parts that attached to the axi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4" y="-24"/>
            <a:ext cx="8120066" cy="6858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Anatomical Position&#10; The anatomical position is a standardized&#10;method of observing or imaging the body&#10;that allows precise and consistent&#10;anatomical references.&#10; When in the anatomical position, the subject&#10;stands (Figure 1.5).&#10; standing upright&#10; facing the observer, head level&#10; eyes facing forward&#10; feet flat on the floor&#10; arms at the sides&#10; palms turned forward (ventral)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099" y="-24"/>
            <a:ext cx="8096304" cy="6858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43010" name="Picture 2" descr="Sectional Anatomy&#10; Describe three-dimensional structures.&#10; Sectional Planes:&#10;Transverse Planes- divide the body into&#10;superior/inferior sections.&#10;Frontal Planes - divide the body into anterior and&#10;posterior sections.&#10;Sagittal Planes-divide the body into left and right&#10;sections. Exactly equal halves- Midsagittal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71480"/>
            <a:ext cx="7048546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38914" name="Picture 2" descr="Anatomical Planes&#10; Fixed lines of reference&#10;along which the body is&#10;often divided or sectioned&#10;to facilitate viewing of its&#10;structures&#10; Allow one to obtain a&#10;three-dimensional&#10;perspective by studying&#10;the body from different&#10;views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571495"/>
            <a:ext cx="6667524" cy="54292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9938" name="Picture 2" descr="Anatomical Planes&#10;Sagittal plane&#10; The plane dividing the&#10;body into right and&#10;left portions&#10; Midsagittal or median&#10;are names for the&#10;plane dividing the&#10;body into equal right&#10;and left halves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099" y="-24"/>
            <a:ext cx="8096303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Anatomical Planes&#10;Frontal plane&#10; The plane dividing&#10;the body into front&#10;and back portions&#10; Also called the&#10;Coronal plane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3" y="-24"/>
            <a:ext cx="8096303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Anatomical Planes&#10;Transverse plane&#10; The horizontal plane&#10;dividing the body&#10;into upper and lower&#10;portions&#10; Also called the&#10;Horizontal plane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3" y="-24"/>
            <a:ext cx="8096303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45058" name="Picture 2" descr="BODY cavityDorsal Cavity – protects nervous system - two subdivisions:- 1. Cranial Cavity – brain 2. Spinal Cavity – spinal cordVentral Cavity – houses visceral organs- two subdivisions:-1. Thoracic Cavity – pleural (lungs), mediastinum(heart, esophagus, trachea, etc…) 2. Abdominopelviccavity – abdominal (stomach,intestines, spleen, liver, etc…), pelvic (bladder, reproductive system, rectum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190" y="571495"/>
            <a:ext cx="6667524" cy="52149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357</TotalTime>
  <Words>244</Words>
  <Application>Microsoft Office PowerPoint</Application>
  <PresentationFormat>On-screen Show (4:3)</PresentationFormat>
  <Paragraphs>72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Solstice</vt:lpstr>
      <vt:lpstr>       HUMAN ANATOMY</vt:lpstr>
      <vt:lpstr>Slide 2</vt:lpstr>
      <vt:lpstr>Slide 3</vt:lpstr>
      <vt:lpstr>Slide 4</vt:lpstr>
      <vt:lpstr>ANATOMY (= to cut open)</vt:lpstr>
      <vt:lpstr>ANATOMY</vt:lpstr>
      <vt:lpstr>GROSS ANATOMY</vt:lpstr>
      <vt:lpstr>11 Organ systems different organs work together to provide specialized functions</vt:lpstr>
      <vt:lpstr>MICROSCOPIC ANATOMY</vt:lpstr>
      <vt:lpstr>DEVELOPMENTAL ANATOMY</vt:lpstr>
      <vt:lpstr>Anatomy at Different Scales (Metric Scale)</vt:lpstr>
      <vt:lpstr>SPECIALIZED BRANCHES OF ANATOMY</vt:lpstr>
      <vt:lpstr>Anatomy &amp; the Importance of a Precise Vocabulary</vt:lpstr>
      <vt:lpstr>BASIC ANATOMICAL TERMINOLOGY</vt:lpstr>
      <vt:lpstr>Superficial Anatomy</vt:lpstr>
      <vt:lpstr>Slide 16</vt:lpstr>
      <vt:lpstr>Slide 17</vt:lpstr>
      <vt:lpstr>Some Anatomical Directions</vt:lpstr>
      <vt:lpstr>Slide 19</vt:lpstr>
      <vt:lpstr>Slide 20</vt:lpstr>
      <vt:lpstr>Slide 21</vt:lpstr>
      <vt:lpstr>Slide 22</vt:lpstr>
      <vt:lpstr>Slide 23</vt:lpstr>
      <vt:lpstr>Anatomical Regions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ANATOMY</dc:title>
  <dc:creator>Lenovo</dc:creator>
  <cp:lastModifiedBy>Lenovo</cp:lastModifiedBy>
  <cp:revision>17</cp:revision>
  <dcterms:created xsi:type="dcterms:W3CDTF">2024-08-28T06:23:58Z</dcterms:created>
  <dcterms:modified xsi:type="dcterms:W3CDTF">2024-08-29T11:12:32Z</dcterms:modified>
</cp:coreProperties>
</file>