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A271C9-4527-B240-3A26-0D51276560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</a:t>
            </a:r>
            <a:r>
              <a:rPr lang="en-US" dirty="0" smtClean="0"/>
              <a:t>THEORY</a:t>
            </a:r>
            <a:br>
              <a:rPr lang="en-US" dirty="0" smtClean="0"/>
            </a:br>
            <a:r>
              <a:rPr lang="en-US" dirty="0" smtClean="0"/>
              <a:t>( For </a:t>
            </a:r>
            <a:r>
              <a:rPr lang="en-US" dirty="0" err="1" smtClean="0"/>
              <a:t>sem</a:t>
            </a:r>
            <a:r>
              <a:rPr lang="en-US" smtClean="0"/>
              <a:t> 5cbcs)</a:t>
            </a:r>
            <a:r>
              <a:rPr lang="en-US" smtClean="0"/>
              <a:t>   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29A4151-5E7B-0277-1CC8-B5F52429F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NIBEDITA BAYEN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P.R.THAKUR GOVT. COLLEGE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6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54435D-FE23-041E-5FCB-9BFA7454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GENESIS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CEF51B-A5DE-9B7F-AC80-A0471EBE7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1923 Established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and intellectual origin – Russian Revolution and other Revolutions occurred  during the  first half of the twentieth century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took refuge in USA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crisis in theory based on the political failures of socialist movements and a need to reformulate the practical–political aspect of working-class movements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2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F17E3-FCAD-6540-9C5D-5AC7BFC5A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Thinkers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D13DF9-FB7A-611F-BA92-D08F1E764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Max Horkheimer (1895-1973),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Theodor Adorno (1903-1969),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Herbert Marcuse (1898-1979),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Walter Benjamin (1892-1940),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Friedrich Pollock (1894-1970),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Leo Lowenthal (1900-1993),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Eric Fromm (1900-1980). 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Since the 1970s, a second generation began with Jürgen Habermas, who, among other merits, contributed to the opening of a dialogue between so-called continental and the analytic traditions.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540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0DD9AF-E37B-3000-33E2-02D296AD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texts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CD862-E10D-85BC-30D4-0735DA6F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Critical and Traditional Theory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 (Horkheimer)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Dialectic of the Enlightenment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 (Adorno and Horkheimer)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Knowledge and Human Interests 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(Habermas)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The Structural Transformation of the Public Sphere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 (Habermas)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One-Dimensional Man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 (Marcuse)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1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The Work of Art in the Age of Mechanical Reproduction</a:t>
            </a:r>
            <a:r>
              <a:rPr lang="en-US" b="0" i="0" dirty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 (Benjamin)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902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EA78BA-46F5-4F98-6220-9B9E9D5D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critical theory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ED4114-88EB-A158-AF60-BBA9C1A3E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Breakaway from early theory ? Macro theory</a:t>
            </a:r>
          </a:p>
          <a:p>
            <a:r>
              <a:rPr lang="en-US" dirty="0"/>
              <a:t>Borrowed from early theories ?</a:t>
            </a:r>
          </a:p>
          <a:p>
            <a:r>
              <a:rPr lang="en-US" dirty="0"/>
              <a:t>Rest upon certain part of theories that are dominant part of modern societies from 18</a:t>
            </a:r>
            <a:r>
              <a:rPr lang="en-US" baseline="30000" dirty="0"/>
              <a:t>th</a:t>
            </a:r>
            <a:r>
              <a:rPr lang="en-US" dirty="0"/>
              <a:t> century to twentieth century , different situation/context </a:t>
            </a:r>
          </a:p>
          <a:p>
            <a:r>
              <a:rPr lang="en-US" dirty="0"/>
              <a:t>Critical of ideas of economic determinism</a:t>
            </a:r>
          </a:p>
          <a:p>
            <a:r>
              <a:rPr lang="en-US" dirty="0"/>
              <a:t>Role of workers </a:t>
            </a:r>
          </a:p>
          <a:p>
            <a:r>
              <a:rPr lang="en-US" dirty="0"/>
              <a:t>Totalitarianism and its manifestation in Nazism and communism </a:t>
            </a:r>
          </a:p>
          <a:p>
            <a:r>
              <a:rPr lang="en-US" dirty="0"/>
              <a:t>Capitalist mass culture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106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19BC8A-6B70-434A-881C-C4214A2C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ARGUMENTS OF  critical thinkers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BF49E8-A2A1-3213-A2F1-0407711C4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in a particular manner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Political-social –cultural background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prompt common people accept authoritarian regime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Readily accept totalitarianism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just question of power and coercion  force and fear but people believe these are good for society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engagement with large section of people with such practices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Freudian psychoanalysis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4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748B97-031E-72D6-FE02-C802C2DF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to critical thinkers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4B27D4-2999-8BBA-CE51-AFCCD1053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Development in western Europe and great deal  of affluence in USA</a:t>
            </a:r>
          </a:p>
          <a:p>
            <a:r>
              <a:rPr lang="en-US" dirty="0"/>
              <a:t>Will people be more free in such society </a:t>
            </a:r>
          </a:p>
          <a:p>
            <a:r>
              <a:rPr lang="en-US" dirty="0"/>
              <a:t>People have all good thinks in terms of consumption, livelihood , lifestyle </a:t>
            </a:r>
          </a:p>
          <a:p>
            <a:r>
              <a:rPr lang="en-US" dirty="0"/>
              <a:t>Broader question of </a:t>
            </a:r>
            <a:r>
              <a:rPr lang="en-US" dirty="0">
                <a:solidFill>
                  <a:srgbClr val="FFFF00"/>
                </a:solidFill>
              </a:rPr>
              <a:t>what is freedom , individual autonomy, individual choice , individual sovereignty</a:t>
            </a:r>
          </a:p>
          <a:p>
            <a:r>
              <a:rPr lang="en-US" dirty="0">
                <a:solidFill>
                  <a:srgbClr val="FFFF00"/>
                </a:solidFill>
              </a:rPr>
              <a:t>Not delving in more critical question or philosophy </a:t>
            </a:r>
          </a:p>
          <a:p>
            <a:r>
              <a:rPr lang="en-US" dirty="0">
                <a:solidFill>
                  <a:srgbClr val="FFFF00"/>
                </a:solidFill>
              </a:rPr>
              <a:t>Involved in understanding coercion and consent</a:t>
            </a:r>
          </a:p>
          <a:p>
            <a:r>
              <a:rPr lang="en-US" dirty="0">
                <a:solidFill>
                  <a:srgbClr val="FFFF00"/>
                </a:solidFill>
              </a:rPr>
              <a:t>Culture industry developed to create  culture of consent  </a:t>
            </a:r>
          </a:p>
          <a:p>
            <a:r>
              <a:rPr lang="en-US" dirty="0">
                <a:solidFill>
                  <a:srgbClr val="FFFF00"/>
                </a:solidFill>
              </a:rPr>
              <a:t>People did not find any reason to rebel, question and dissect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879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8A980F-B6E2-07DD-F964-8440F605B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Relevance of Marxian theory  in critical school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250ED7-43B7-9E25-91DC-8C16D4F59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school tried to explain affluent society of twentieth century but not the society with poverty  and question of freedom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to go back to the concepts of consciousness  and ideology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Idealist Perspective : consciousness which is given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Materialist understanding of consciousness which is constructed in society in different social setting and in different time = historical constitution of theory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Adorno and Horkheimer – there is no pure thought , theory is historical, social activity in different society in different historical period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competition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482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A7DC68-BE7E-2EB2-A57B-98FD54DA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Critical theory =thought ,consciousness, ideas socially constructed 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583485-0725-40CE-7651-204B03C81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thinking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it represent? What something comes under? what exemplify? What accordingly it is not – by which we classify or categories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and fixed  ,process of categorization is invisible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Dialectical thinking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something is , capture  the contradiction  within which things exist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see contradiction as shortfall , embarrassing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Categorization is contradictory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Sultana’s dream : dialogue , debate </a:t>
            </a:r>
            <a:endParaRPr lang="en-IN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42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AD38C6-0F32-1DF3-1631-905BFB35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Dialectic of Enlightenment(1947)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1376E4-EE0C-E5EA-F57A-B533D0CE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enlightenment </a:t>
            </a:r>
          </a:p>
          <a:p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Demythologyze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Secularizing , Disenchanting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, technology become myth instead of they are allowing us to critically examine , start seeing which is given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dimensional Man : don’t ask fundamental question , focusing on measuring technique, operationalization has become more central , abstract technology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with definition </a:t>
            </a:r>
          </a:p>
          <a:p>
            <a:endParaRPr lang="en-IN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4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AE6869-038E-0FB2-AFEA-2B3ADDAF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“CULTURE INDUSTRYY 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Enlightenment as Mass Deception."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BC990F-C5DB-F393-EA75-529CB225A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 as natural, given to us , granted , unique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 of garden culture and wild culture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intervention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Everyday lived life decided by industry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Patronage from ruling class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Becoming homogenous , similar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Industry : organized, mass production , for profit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: Flooded with data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109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0BC85B-F79C-96AB-77CC-9A1FCBA3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media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6BA454-382E-8D6D-1121-570D6DB4D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Movies and radio : business</a:t>
            </a:r>
          </a:p>
          <a:p>
            <a:r>
              <a:rPr lang="en-US" dirty="0"/>
              <a:t>Revenue model  </a:t>
            </a:r>
          </a:p>
          <a:p>
            <a:r>
              <a:rPr lang="en-US" dirty="0"/>
              <a:t>Technology </a:t>
            </a:r>
          </a:p>
          <a:p>
            <a:r>
              <a:rPr lang="en-US" dirty="0"/>
              <a:t>Engaged, greater freedom , greater choice </a:t>
            </a:r>
          </a:p>
          <a:p>
            <a:r>
              <a:rPr lang="en-US" dirty="0"/>
              <a:t>Misleading </a:t>
            </a:r>
          </a:p>
          <a:p>
            <a:r>
              <a:rPr lang="en-US" dirty="0"/>
              <a:t>Not neutral </a:t>
            </a:r>
          </a:p>
          <a:p>
            <a:r>
              <a:rPr lang="en-US" dirty="0"/>
              <a:t>Planned and management </a:t>
            </a:r>
          </a:p>
          <a:p>
            <a:r>
              <a:rPr lang="en-US" dirty="0"/>
              <a:t>Taste, desire are natural/ changing  but constructed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816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560E8C-3094-26B7-D38F-4901A9C9C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Homogeneity vs differentiation 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D31668-2572-FD62-352E-69FAFF04D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Homogeneity and differentiation </a:t>
            </a:r>
          </a:p>
          <a:p>
            <a:r>
              <a:rPr lang="en-US" dirty="0"/>
              <a:t>Certain contradictions are generated to feel unique but creating homogeneity </a:t>
            </a:r>
          </a:p>
          <a:p>
            <a:r>
              <a:rPr lang="en-US" dirty="0"/>
              <a:t>Rhetoric of  great choice , individual , freedom </a:t>
            </a:r>
          </a:p>
          <a:p>
            <a:r>
              <a:rPr lang="en-US" dirty="0"/>
              <a:t>Turning your freedom more restricted </a:t>
            </a:r>
          </a:p>
          <a:p>
            <a:r>
              <a:rPr lang="en-US" dirty="0"/>
              <a:t>Question outside paradigm /framework</a:t>
            </a:r>
          </a:p>
          <a:p>
            <a:r>
              <a:rPr lang="en-US" dirty="0"/>
              <a:t>New myths: question of chance : talent scouts </a:t>
            </a:r>
          </a:p>
          <a:p>
            <a:r>
              <a:rPr lang="en-US" dirty="0"/>
              <a:t>Playing with aspiration </a:t>
            </a:r>
          </a:p>
          <a:p>
            <a:r>
              <a:rPr lang="en-US" dirty="0"/>
              <a:t>Rarely get opportunity use our language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0964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90083556-0665-67F9-C768-034C71B85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</a:t>
            </a:r>
            <a:endParaRPr lang="en-IN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xmlns="" id="{F92A1515-D48C-B5D7-36E2-377E501DAC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7390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313</TotalTime>
  <Words>702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Georgia</vt:lpstr>
      <vt:lpstr>Times New Roman</vt:lpstr>
      <vt:lpstr>Tw Cen MT</vt:lpstr>
      <vt:lpstr>Tw Cen MT Condensed</vt:lpstr>
      <vt:lpstr>Wingdings</vt:lpstr>
      <vt:lpstr>Wingdings 3</vt:lpstr>
      <vt:lpstr>Integral</vt:lpstr>
      <vt:lpstr>CRITICAL THEORY ( For sem 5cbcs)   </vt:lpstr>
      <vt:lpstr>HISTORY OF GENESIS </vt:lpstr>
      <vt:lpstr>Thinkers </vt:lpstr>
      <vt:lpstr>Key texts </vt:lpstr>
      <vt:lpstr>What is critical theory </vt:lpstr>
      <vt:lpstr>Central ARGUMENTS OF  critical thinkers </vt:lpstr>
      <vt:lpstr>Central to critical thinkers </vt:lpstr>
      <vt:lpstr>Relevance of Marxian theory  in critical school </vt:lpstr>
      <vt:lpstr>Critical theory =thought ,consciousness, ideas socially constructed  </vt:lpstr>
      <vt:lpstr>Dialectic of Enlightenment(1947) </vt:lpstr>
      <vt:lpstr> “CULTURE INDUSTRYY the Enlightenment as Mass Deception."</vt:lpstr>
      <vt:lpstr>Mass media </vt:lpstr>
      <vt:lpstr>Homogeneity vs differentiation  </vt:lpstr>
      <vt:lpstr>THANK YOU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SCHOOL </dc:title>
  <dc:creator>Dell</dc:creator>
  <cp:lastModifiedBy>ADMIN</cp:lastModifiedBy>
  <cp:revision>20</cp:revision>
  <dcterms:created xsi:type="dcterms:W3CDTF">2022-06-10T14:54:43Z</dcterms:created>
  <dcterms:modified xsi:type="dcterms:W3CDTF">2025-01-31T07:02:02Z</dcterms:modified>
</cp:coreProperties>
</file>